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3" r:id="rId4"/>
    <p:sldId id="261" r:id="rId5"/>
    <p:sldId id="262" r:id="rId6"/>
    <p:sldId id="260" r:id="rId7"/>
    <p:sldId id="257" r:id="rId8"/>
    <p:sldId id="25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87B"/>
    <a:srgbClr val="990033"/>
    <a:srgbClr val="FFCC00"/>
    <a:srgbClr val="24CC94"/>
    <a:srgbClr val="06E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9406-EC37-4760-9D74-422ADAD7E63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5D3A-8C9A-41A5-9CF2-9F0067DE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5/5d/Seurat-La_Parade_detai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Georges Seurat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876800"/>
          </a:xfrm>
        </p:spPr>
        <p:txBody>
          <a:bodyPr/>
          <a:lstStyle/>
          <a:p>
            <a:r>
              <a:rPr lang="en-US" dirty="0" smtClean="0"/>
              <a:t>Born in Paris, France in 1891</a:t>
            </a:r>
          </a:p>
          <a:p>
            <a:r>
              <a:rPr lang="en-US" dirty="0" smtClean="0"/>
              <a:t>Invented </a:t>
            </a:r>
            <a:r>
              <a:rPr lang="en-US" b="1" dirty="0" err="1" smtClean="0"/>
              <a:t>Pointilism</a:t>
            </a:r>
            <a:r>
              <a:rPr lang="en-US" dirty="0"/>
              <a:t> </a:t>
            </a:r>
            <a:r>
              <a:rPr lang="en-US" dirty="0" smtClean="0"/>
              <a:t>– a new way to paint without mixing colors!</a:t>
            </a:r>
          </a:p>
          <a:p>
            <a:r>
              <a:rPr lang="en-US" dirty="0" smtClean="0"/>
              <a:t>He was a scientist and artist. He loved to study colors and optical illusions</a:t>
            </a:r>
          </a:p>
          <a:p>
            <a:r>
              <a:rPr lang="en-US" dirty="0" smtClean="0"/>
              <a:t>He mostly made </a:t>
            </a:r>
            <a:r>
              <a:rPr lang="en-US" b="1" dirty="0" smtClean="0"/>
              <a:t>landscape</a:t>
            </a:r>
            <a:r>
              <a:rPr lang="en-US" dirty="0" smtClean="0"/>
              <a:t> paintings, and they would take years to finish!</a:t>
            </a:r>
            <a:endParaRPr lang="en-US" dirty="0"/>
          </a:p>
        </p:txBody>
      </p:sp>
      <p:pic>
        <p:nvPicPr>
          <p:cNvPr id="2050" name="Picture 2" descr="Georges Seurat 188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"/>
          <a:stretch/>
        </p:blipFill>
        <p:spPr bwMode="auto">
          <a:xfrm>
            <a:off x="533400" y="1537855"/>
            <a:ext cx="3404266" cy="49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9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eurat-La Parade det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3145062" cy="5105400"/>
          </a:xfrm>
          <a:prstGeom prst="rect">
            <a:avLst/>
          </a:prstGeom>
          <a:noFill/>
        </p:spPr>
      </p:pic>
      <p:pic>
        <p:nvPicPr>
          <p:cNvPr id="1030" name="Picture 6" descr="http://www.kmkz.com/jonesj/gallery/Seurat_SundayAfternoonOnTheIslandOfGrandJat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0200" y="2133600"/>
            <a:ext cx="61976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9000" y="762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Seurat “the Dot” made HUGE paintings made of many tiny dots of paint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20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eyes mix together the colors like PIXELS on a screen</a:t>
            </a:r>
            <a:endParaRPr lang="en-US" dirty="0"/>
          </a:p>
        </p:txBody>
      </p:sp>
      <p:pic>
        <p:nvPicPr>
          <p:cNvPr id="3074" name="Picture 2" descr="http://digitalsafari.pbworks.com/f/1409512407/02%20Pix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7" y="1600200"/>
            <a:ext cx="558209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hotoshoptip.com/wp-content/uploads/2014/08/Zoom-in-bitmap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5425"/>
            <a:ext cx="42957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6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r="6364"/>
          <a:stretch/>
        </p:blipFill>
        <p:spPr>
          <a:xfrm>
            <a:off x="0" y="228600"/>
            <a:ext cx="9144000" cy="63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6"/>
          <a:stretch/>
        </p:blipFill>
        <p:spPr>
          <a:xfrm>
            <a:off x="0" y="152400"/>
            <a:ext cx="9205420" cy="65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6/Georges_Seurat_026.jpg/800px-Georges_Seurat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8922"/>
            <a:ext cx="7162800" cy="55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Seurat only made a few big paintings in his life. He died when he was 31-years-old.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1450"/>
            <a:ext cx="65341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696200" cy="26701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Color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Wheel!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0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COLOR SCHEMES</a:t>
            </a: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PRIMARY COLORS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Primary means </a:t>
            </a:r>
            <a:r>
              <a:rPr lang="en-US" sz="3200" u="sng" dirty="0" smtClean="0"/>
              <a:t>first</a:t>
            </a:r>
          </a:p>
          <a:p>
            <a:r>
              <a:rPr lang="en-US" sz="3200" dirty="0"/>
              <a:t>3</a:t>
            </a:r>
            <a:r>
              <a:rPr lang="en-US" sz="3200" dirty="0" smtClean="0"/>
              <a:t> most basic colors</a:t>
            </a:r>
          </a:p>
          <a:p>
            <a:r>
              <a:rPr lang="en-US" sz="3200" dirty="0" smtClean="0"/>
              <a:t>When mixed together, they can make </a:t>
            </a:r>
            <a:r>
              <a:rPr lang="en-US" sz="3200" i="1" dirty="0" smtClean="0"/>
              <a:t>any other color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BLUE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1941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SECONDARY COLORS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Secondary means “second”</a:t>
            </a:r>
          </a:p>
          <a:p>
            <a:r>
              <a:rPr lang="en-US" sz="3200" dirty="0" smtClean="0"/>
              <a:t>Made by mixing two of the  </a:t>
            </a:r>
            <a:r>
              <a:rPr lang="en-US" sz="3200" b="1" dirty="0" smtClean="0"/>
              <a:t>primary</a:t>
            </a:r>
            <a:r>
              <a:rPr lang="en-US" sz="3200" dirty="0" smtClean="0"/>
              <a:t> colors together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PURPLE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ORANGE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COLOR SCHEMES</a:t>
            </a: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TERTIARY COLORS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Tertiary means “third”</a:t>
            </a:r>
          </a:p>
          <a:p>
            <a:r>
              <a:rPr lang="en-US" sz="2800" dirty="0" smtClean="0"/>
              <a:t>Made by mixing one </a:t>
            </a:r>
            <a:r>
              <a:rPr lang="en-US" sz="2800" b="1" dirty="0" smtClean="0"/>
              <a:t>primary </a:t>
            </a:r>
            <a:r>
              <a:rPr lang="en-US" sz="2800" dirty="0" smtClean="0"/>
              <a:t>and one </a:t>
            </a:r>
            <a:r>
              <a:rPr lang="en-US" sz="2800" b="1" dirty="0" smtClean="0"/>
              <a:t>secondary </a:t>
            </a:r>
            <a:r>
              <a:rPr lang="en-US" sz="2800" dirty="0" smtClean="0"/>
              <a:t>color together</a:t>
            </a:r>
            <a:endParaRPr lang="en-US" sz="2800" i="1" dirty="0" smtClean="0"/>
          </a:p>
          <a:p>
            <a:r>
              <a:rPr lang="en-US" sz="2800" b="1" dirty="0" smtClean="0">
                <a:solidFill>
                  <a:srgbClr val="D8487B"/>
                </a:solidFill>
              </a:rPr>
              <a:t>RED-VIOLET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RED-ORANGE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YELLOW-ORANGE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YELLOW-GREEN</a:t>
            </a:r>
          </a:p>
          <a:p>
            <a:r>
              <a:rPr lang="en-US" sz="2800" b="1" dirty="0" smtClean="0">
                <a:solidFill>
                  <a:srgbClr val="24CC94"/>
                </a:solidFill>
              </a:rPr>
              <a:t>BLUE-GREEN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BLUE-VIOLET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1941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TINTS &amp; SHADES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Shade: </a:t>
            </a:r>
            <a:r>
              <a:rPr lang="en-US" sz="2800" dirty="0" smtClean="0"/>
              <a:t>Adding black to any color to make it darker</a:t>
            </a:r>
          </a:p>
          <a:p>
            <a:r>
              <a:rPr lang="en-US" sz="2800" b="1" dirty="0" smtClean="0"/>
              <a:t>Tint: </a:t>
            </a:r>
            <a:r>
              <a:rPr lang="en-US" sz="2800" dirty="0" smtClean="0"/>
              <a:t>Adding white to any color to make it lighter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400" dirty="0" smtClean="0"/>
              <a:t>Pink is a tint of red</a:t>
            </a:r>
          </a:p>
          <a:p>
            <a:pPr lvl="1"/>
            <a:r>
              <a:rPr lang="en-US" sz="2400" dirty="0" smtClean="0"/>
              <a:t>Navy blue is a shade of blue</a:t>
            </a:r>
          </a:p>
        </p:txBody>
      </p:sp>
    </p:spTree>
    <p:extLst>
      <p:ext uri="{BB962C8B-B14F-4D97-AF65-F5344CB8AC3E}">
        <p14:creationId xmlns:p14="http://schemas.microsoft.com/office/powerpoint/2010/main" val="3872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203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Georges Seurat</vt:lpstr>
      <vt:lpstr>PowerPoint Presentation</vt:lpstr>
      <vt:lpstr>Your eyes mix together the colors like PIXELS on a screen</vt:lpstr>
      <vt:lpstr>PowerPoint Presentation</vt:lpstr>
      <vt:lpstr>PowerPoint Presentation</vt:lpstr>
      <vt:lpstr>Seurat only made a few big paintings in his life. He died when he was 31-years-old.</vt:lpstr>
      <vt:lpstr>The Color Wheel!</vt:lpstr>
      <vt:lpstr>COLOR SCHEMES</vt:lpstr>
      <vt:lpstr>COLOR SCHEMES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Reeds</dc:creator>
  <cp:lastModifiedBy>Nicole Reed</cp:lastModifiedBy>
  <cp:revision>5</cp:revision>
  <dcterms:created xsi:type="dcterms:W3CDTF">2015-11-16T19:21:43Z</dcterms:created>
  <dcterms:modified xsi:type="dcterms:W3CDTF">2015-11-16T20:45:29Z</dcterms:modified>
</cp:coreProperties>
</file>