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6B05-FECA-4B22-AF21-207E72E586A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4431-6929-4668-8BD9-0FCA570B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6B05-FECA-4B22-AF21-207E72E586A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4431-6929-4668-8BD9-0FCA570B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7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6B05-FECA-4B22-AF21-207E72E586A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4431-6929-4668-8BD9-0FCA570B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8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6B05-FECA-4B22-AF21-207E72E586A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4431-6929-4668-8BD9-0FCA570B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6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6B05-FECA-4B22-AF21-207E72E586A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4431-6929-4668-8BD9-0FCA570B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3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6B05-FECA-4B22-AF21-207E72E586A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4431-6929-4668-8BD9-0FCA570B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5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6B05-FECA-4B22-AF21-207E72E586A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4431-6929-4668-8BD9-0FCA570B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8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6B05-FECA-4B22-AF21-207E72E586A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4431-6929-4668-8BD9-0FCA570B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7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6B05-FECA-4B22-AF21-207E72E586A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4431-6929-4668-8BD9-0FCA570B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9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6B05-FECA-4B22-AF21-207E72E586A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4431-6929-4668-8BD9-0FCA570B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8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16B05-FECA-4B22-AF21-207E72E586A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E4431-6929-4668-8BD9-0FCA570B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1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16B05-FECA-4B22-AF21-207E72E586A0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E4431-6929-4668-8BD9-0FCA570BD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7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How Do Artists Use Color?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5" name="Picture 2" descr="http://www.pablopicasso.org/images/paintings/the-old-guita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94044"/>
            <a:ext cx="3768240" cy="56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illkempartschool.com/wp-content/uploads/2011/09/photo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/>
          <a:stretch/>
        </p:blipFill>
        <p:spPr bwMode="auto">
          <a:xfrm>
            <a:off x="4678680" y="1163894"/>
            <a:ext cx="3931920" cy="26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inoorigin.com/images/famous-artists/claude-monet/1-painting-phot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" t="3002" r="2069" b="2507"/>
          <a:stretch/>
        </p:blipFill>
        <p:spPr bwMode="auto">
          <a:xfrm>
            <a:off x="4678680" y="3894397"/>
            <a:ext cx="3931920" cy="296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57154" y="533400"/>
            <a:ext cx="3734446" cy="5334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/>
              <a:t>Today, we’ll practice mixing colors to understand different </a:t>
            </a:r>
            <a:r>
              <a:rPr lang="en-US" sz="2200" b="1" dirty="0" smtClean="0"/>
              <a:t>COLOR SCHEMES</a:t>
            </a:r>
            <a:r>
              <a:rPr lang="en-US" sz="2200" dirty="0" smtClean="0"/>
              <a:t>. Unlike our previous practice with colored pencils, we’ll be practicing with paint! Complete the worksheet by </a:t>
            </a:r>
            <a:r>
              <a:rPr lang="en-US" sz="2200" u="sng" dirty="0" smtClean="0"/>
              <a:t>writing on the lines</a:t>
            </a:r>
            <a:r>
              <a:rPr lang="en-US" sz="2200" dirty="0" smtClean="0"/>
              <a:t> and </a:t>
            </a:r>
            <a:r>
              <a:rPr lang="en-US" sz="2200" u="sng" dirty="0" smtClean="0"/>
              <a:t>painting in the boxes</a:t>
            </a:r>
            <a:r>
              <a:rPr lang="en-US" sz="2200" dirty="0" smtClean="0"/>
              <a:t>.</a:t>
            </a:r>
          </a:p>
          <a:p>
            <a:pPr algn="ctr"/>
            <a:endParaRPr lang="en-US" sz="2200" dirty="0"/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  <a:p>
            <a:pPr algn="ctr"/>
            <a:endParaRPr lang="en-US" sz="2200" dirty="0" smtClean="0"/>
          </a:p>
          <a:p>
            <a:pPr algn="ctr"/>
            <a:endParaRPr lang="en-US" sz="2200" dirty="0" smtClean="0"/>
          </a:p>
          <a:p>
            <a:pPr algn="ctr"/>
            <a:endParaRPr lang="en-US" sz="2200" dirty="0"/>
          </a:p>
        </p:txBody>
      </p:sp>
      <p:pic>
        <p:nvPicPr>
          <p:cNvPr id="2" name="Picture 1" descr="Color Theory Sheet: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" t="6021"/>
          <a:stretch/>
        </p:blipFill>
        <p:spPr bwMode="auto">
          <a:xfrm>
            <a:off x="152399" y="228600"/>
            <a:ext cx="5104755" cy="6629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4" descr="https://i.ytimg.com/vi/2YI9RJIuXdY/maxresdefau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1" r="20616"/>
          <a:stretch/>
        </p:blipFill>
        <p:spPr bwMode="auto">
          <a:xfrm>
            <a:off x="5410200" y="3733800"/>
            <a:ext cx="3429000" cy="27912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9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8"/>
            <a:ext cx="8229600" cy="452596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We’ll be creating…</a:t>
            </a:r>
            <a:b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</a:b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INTERESTING</a:t>
            </a:r>
            <a:b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</a:b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COLOR THEORY PAINTINGS!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312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ookwoodelementary.com/teacher_sites/art/101_1433.JPG color wheel designs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5" b="12653"/>
          <a:stretch/>
        </p:blipFill>
        <p:spPr bwMode="auto">
          <a:xfrm>
            <a:off x="152400" y="0"/>
            <a:ext cx="5257800" cy="355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eative color wheel- Middle school drew a creative color wheel 1st semester.  High School did not, but I would rather see HS do something like this or another black and white painting where they could insert it?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91256"/>
            <a:ext cx="4724400" cy="31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latters and Smudges: Color Wheel Mandalas (2008): 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05200" cy="35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rachaellanghals.files.wordpress.com/2012/03/gedc00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4366" r="42708" b="48525"/>
          <a:stretch/>
        </p:blipFill>
        <p:spPr bwMode="auto">
          <a:xfrm rot="5400000">
            <a:off x="311774" y="3810327"/>
            <a:ext cx="3247411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qg4jB3iSCdc/VjrmoYGhPxI/AAAAAAAAYFA/k7k3e5eLNs4/s640/Color%2BTheory%2B%252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65184"/>
            <a:ext cx="2468880" cy="33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Wd1EdwyWLMk/VG57R7iW90I/AAAAAAAATww/DVkZqQ7lagw/s1600/Color%2BTheory%2B%23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2468880" cy="32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4.bp.blogspot.com/_JcgJF50Ogwg/TMHqvuK-_OI/AAAAAAAADEQ/mdrz94NAnAo/s400/Color+Theory+%23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21356"/>
            <a:ext cx="6400800" cy="513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590800" y="0"/>
            <a:ext cx="6400800" cy="16451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More Detailed Color Theory Paintings!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What Would You Want Your Color Wheel to Look Like?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3962400" cy="5029200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Candara" pitchFamily="34" charset="0"/>
              </a:rPr>
              <a:t>In your SB, plan out a couple of ideas for </a:t>
            </a:r>
            <a:r>
              <a:rPr lang="en-US" sz="2100" dirty="0" smtClean="0">
                <a:latin typeface="Candara" pitchFamily="34" charset="0"/>
              </a:rPr>
              <a:t>the </a:t>
            </a:r>
            <a:r>
              <a:rPr lang="en-US" sz="2100" b="1" dirty="0" smtClean="0">
                <a:latin typeface="Candara" pitchFamily="34" charset="0"/>
              </a:rPr>
              <a:t>composition </a:t>
            </a:r>
            <a:r>
              <a:rPr lang="en-US" sz="2100" dirty="0" smtClean="0">
                <a:latin typeface="Candara" pitchFamily="34" charset="0"/>
              </a:rPr>
              <a:t>of your Color Theory Painting</a:t>
            </a:r>
            <a:endParaRPr lang="en-US" sz="2100" dirty="0" smtClean="0">
              <a:latin typeface="Candara" pitchFamily="34" charset="0"/>
            </a:endParaRPr>
          </a:p>
          <a:p>
            <a:r>
              <a:rPr lang="en-US" sz="2100" dirty="0" smtClean="0">
                <a:latin typeface="Candara" pitchFamily="34" charset="0"/>
              </a:rPr>
              <a:t>Would you want it to simple or detailed? Do you want just a color wheel or do you want recognizable shapes as well?</a:t>
            </a:r>
          </a:p>
          <a:p>
            <a:r>
              <a:rPr lang="en-US" sz="2100" dirty="0" smtClean="0">
                <a:latin typeface="Candara" pitchFamily="34" charset="0"/>
              </a:rPr>
              <a:t>Do you want your painting to have symmetry?</a:t>
            </a:r>
            <a:endParaRPr lang="en-US" sz="2100" dirty="0" smtClean="0">
              <a:latin typeface="Candara" pitchFamily="34" charset="0"/>
            </a:endParaRPr>
          </a:p>
          <a:p>
            <a:r>
              <a:rPr lang="en-US" sz="2100" dirty="0" smtClean="0">
                <a:latin typeface="Candara" pitchFamily="34" charset="0"/>
              </a:rPr>
              <a:t>How will you show </a:t>
            </a:r>
            <a:r>
              <a:rPr lang="en-US" sz="2100" b="1" dirty="0" smtClean="0">
                <a:latin typeface="Candara" pitchFamily="34" charset="0"/>
              </a:rPr>
              <a:t>tints</a:t>
            </a:r>
            <a:r>
              <a:rPr lang="en-US" sz="2100" dirty="0" smtClean="0">
                <a:latin typeface="Candara" pitchFamily="34" charset="0"/>
              </a:rPr>
              <a:t> and </a:t>
            </a:r>
            <a:r>
              <a:rPr lang="en-US" sz="2100" b="1" dirty="0" smtClean="0">
                <a:latin typeface="Candara" pitchFamily="34" charset="0"/>
              </a:rPr>
              <a:t>shades</a:t>
            </a:r>
            <a:r>
              <a:rPr lang="en-US" sz="2100" dirty="0" smtClean="0">
                <a:latin typeface="Candara" pitchFamily="34" charset="0"/>
              </a:rPr>
              <a:t>?</a:t>
            </a:r>
          </a:p>
          <a:p>
            <a:r>
              <a:rPr lang="en-US" sz="2100" dirty="0" smtClean="0">
                <a:latin typeface="Candara" pitchFamily="34" charset="0"/>
              </a:rPr>
              <a:t>Make a planning page in your SB: Draw a practice sketch of what you want your painting to look like!</a:t>
            </a:r>
            <a:endParaRPr lang="en-US" sz="2100" dirty="0" smtClean="0">
              <a:latin typeface="Candara" pitchFamily="34" charset="0"/>
            </a:endParaRPr>
          </a:p>
        </p:txBody>
      </p:sp>
      <p:pic>
        <p:nvPicPr>
          <p:cNvPr id="8" name="Picture 2" descr="Mrs. Fine - glimpses from my arts education: Op Art - Part 1: Club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81200"/>
            <a:ext cx="502945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8501" y="6019800"/>
            <a:ext cx="352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 smtClean="0"/>
              <a:t>Mrs. Reed will be using this composition</a:t>
            </a:r>
          </a:p>
          <a:p>
            <a:pPr algn="r"/>
            <a:r>
              <a:rPr lang="en-US" sz="1600" i="1" dirty="0" smtClean="0"/>
              <a:t>as her inspiration for this project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5186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How Do Artists Use Color?</vt:lpstr>
      <vt:lpstr>PowerPoint Presentation</vt:lpstr>
      <vt:lpstr>We’ll be creating… INTERESTING COLOR THEORY PAINTINGS!</vt:lpstr>
      <vt:lpstr>PowerPoint Presentation</vt:lpstr>
      <vt:lpstr>PowerPoint Presentation</vt:lpstr>
      <vt:lpstr>What Would You Want Your Color Wheel to Look Like?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Artists Use Color?</dc:title>
  <dc:creator>The Reeds</dc:creator>
  <cp:lastModifiedBy>The Reeds</cp:lastModifiedBy>
  <cp:revision>1</cp:revision>
  <dcterms:created xsi:type="dcterms:W3CDTF">2015-12-08T04:48:08Z</dcterms:created>
  <dcterms:modified xsi:type="dcterms:W3CDTF">2015-12-08T04:48:38Z</dcterms:modified>
</cp:coreProperties>
</file>