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FDC42-BF1F-48D9-843F-B78825460751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11AB-53A5-4F84-8179-491F0708C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3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FDC42-BF1F-48D9-843F-B78825460751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11AB-53A5-4F84-8179-491F0708C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47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FDC42-BF1F-48D9-843F-B78825460751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11AB-53A5-4F84-8179-491F0708C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67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FDC42-BF1F-48D9-843F-B78825460751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11AB-53A5-4F84-8179-491F0708C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99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FDC42-BF1F-48D9-843F-B78825460751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11AB-53A5-4F84-8179-491F0708C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41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FDC42-BF1F-48D9-843F-B78825460751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11AB-53A5-4F84-8179-491F0708C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468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FDC42-BF1F-48D9-843F-B78825460751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11AB-53A5-4F84-8179-491F0708C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5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FDC42-BF1F-48D9-843F-B78825460751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11AB-53A5-4F84-8179-491F0708C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1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FDC42-BF1F-48D9-843F-B78825460751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11AB-53A5-4F84-8179-491F0708C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909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FDC42-BF1F-48D9-843F-B78825460751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11AB-53A5-4F84-8179-491F0708C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65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FDC42-BF1F-48D9-843F-B78825460751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5411AB-53A5-4F84-8179-491F0708C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16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FDC42-BF1F-48D9-843F-B78825460751}" type="datetimeFigureOut">
              <a:rPr lang="en-US" smtClean="0"/>
              <a:t>11/9/2015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411AB-53A5-4F84-8179-491F0708C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12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nreed@pps.net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6" y="808038"/>
            <a:ext cx="9137073" cy="3459162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ndara" pitchFamily="34" charset="0"/>
              </a:rPr>
              <a:t>Color Psychology</a:t>
            </a:r>
            <a:br>
              <a:rPr lang="en-US" sz="8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ndara" pitchFamily="34" charset="0"/>
              </a:rPr>
            </a:br>
            <a:r>
              <a:rPr lang="en-US" sz="8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ndara" pitchFamily="34" charset="0"/>
              </a:rPr>
              <a:t>Photo Sculptures!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975577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Always a good little tibit to know when planning your special day or any day.   Color Meanings / The Psychology of Color: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708"/>
          <a:stretch/>
        </p:blipFill>
        <p:spPr bwMode="auto">
          <a:xfrm>
            <a:off x="3810000" y="0"/>
            <a:ext cx="4626116" cy="687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lways a good little tibit to know when planning your special day or any day.   Color Meanings / The Psychology of Color: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1003" b="-19318"/>
          <a:stretch/>
        </p:blipFill>
        <p:spPr bwMode="auto">
          <a:xfrm>
            <a:off x="3810000" y="5486400"/>
            <a:ext cx="4626116" cy="4300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Always a good little tibit to know when planning your special day or any day.   Color Meanings / The Psychology of Color: 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5917"/>
          <a:stretch/>
        </p:blipFill>
        <p:spPr bwMode="auto">
          <a:xfrm>
            <a:off x="0" y="0"/>
            <a:ext cx="386265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 rot="16200000">
            <a:off x="6317527" y="3117127"/>
            <a:ext cx="4945062" cy="7078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Color Psychology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47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olor Psychology: 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29" b="1552"/>
          <a:stretch/>
        </p:blipFill>
        <p:spPr bwMode="auto">
          <a:xfrm>
            <a:off x="0" y="-54436"/>
            <a:ext cx="24753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olor Psychology: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3" t="380" r="1158" b="85515"/>
          <a:stretch/>
        </p:blipFill>
        <p:spPr bwMode="auto">
          <a:xfrm>
            <a:off x="3657600" y="63500"/>
            <a:ext cx="4515951" cy="232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olor Psychology: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36337" r="61078" b="47955"/>
          <a:stretch/>
        </p:blipFill>
        <p:spPr bwMode="auto">
          <a:xfrm>
            <a:off x="4372525" y="2423857"/>
            <a:ext cx="3086100" cy="44341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>
            <a:endCxn id="5" idx="1"/>
          </p:cNvCxnSpPr>
          <p:nvPr/>
        </p:nvCxnSpPr>
        <p:spPr>
          <a:xfrm>
            <a:off x="762000" y="1905000"/>
            <a:ext cx="3610525" cy="273592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62000" y="1905000"/>
            <a:ext cx="3610525" cy="188682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336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Artists have been using COLOR to show EMOTION for a very long time!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19241" y="6419628"/>
            <a:ext cx="15812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Pablo Picasso</a:t>
            </a:r>
            <a:endParaRPr lang="en-US" sz="2000" dirty="0"/>
          </a:p>
        </p:txBody>
      </p:sp>
      <p:pic>
        <p:nvPicPr>
          <p:cNvPr id="12290" name="Picture 2" descr="http://www.pablopicasso.org/images/paintings/the-old-guitari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199"/>
            <a:ext cx="3219508" cy="4839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cdn3.craftsy.com/blog/wp-content/uploads/2014/08/full_1655_195761_MyCraftsySelfie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51"/>
          <a:stretch/>
        </p:blipFill>
        <p:spPr bwMode="auto">
          <a:xfrm>
            <a:off x="4042073" y="1612900"/>
            <a:ext cx="4720927" cy="482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52164" y="6419628"/>
            <a:ext cx="22870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High School Student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09720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1.bp.blogspot.com/-UNdrRN6WVkA/UMcsTCvPdeI/AAAAAAAAJ3I/Apbe9wa2z8I/s640/100_62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-12700"/>
            <a:ext cx="630078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734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2.bp.blogspot.com/-qhzPCPFzFuY/UMcsVkJeLWI/AAAAAAAAJ3Y/xL6UTblDsuE/s640/100_62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802"/>
            <a:ext cx="6629400" cy="692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980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220200" cy="1143000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en-US" sz="3600" dirty="0" smtClean="0"/>
              <a:t>In your SB, plan out what TWO EMOTIONS you want to convey with your two SELF-PORTRAITS. </a:t>
            </a:r>
            <a:r>
              <a:rPr lang="en-US" sz="3600" dirty="0"/>
              <a:t>How will you pose? </a:t>
            </a:r>
            <a:r>
              <a:rPr lang="en-US" sz="3600" dirty="0" smtClean="0"/>
              <a:t>What colors will you choose for your background? Will you be using props? </a:t>
            </a:r>
          </a:p>
        </p:txBody>
      </p:sp>
      <p:pic>
        <p:nvPicPr>
          <p:cNvPr id="5132" name="Picture 12" descr="https://encrypted-tbn1.gstatic.com/images?q=tbn:ANd9GcSYMv35Ax8PgtqXLGZf0dd_Jk6axU74ryjEo9sKcF2Ae8ROGAk-H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26492"/>
            <a:ext cx="2549157" cy="237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s://encrypted-tbn3.gstatic.com/images?q=tbn:ANd9GcS5_wniSNV0tgyqQ3iXkzec1fpb3a8lnwKmV05UoE76ctBJTf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976039"/>
            <a:ext cx="2911847" cy="164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http://videos.testtube.com/revision3/images/shows/dnews/1377/dnews--1377--can-you-actually-be-scared-to-death--marge.thum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565" y="2426492"/>
            <a:ext cx="4220635" cy="2374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8" name="Picture 18" descr="http://previews.123rf.com/images/serrnovik/serrnovik1110/serrnovik111000062/10832713-Calm-relaxed-wellbeing-portrait-of-woman-on-blue-with-professional-hair-and-makeup-Stock-Phot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2549"/>
          <a:stretch/>
        </p:blipFill>
        <p:spPr bwMode="auto">
          <a:xfrm>
            <a:off x="3810000" y="4953000"/>
            <a:ext cx="1894904" cy="166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40" name="Picture 20" descr="http://previews.123rf.com/images/lanak/lanak1201/lanak120100332/12282697-humorous-studio-portrait-of-a-girl-twirling-hair-and-making-a-silly-face-Stock-Phot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7" r="10378" b="24796"/>
          <a:stretch/>
        </p:blipFill>
        <p:spPr bwMode="auto">
          <a:xfrm>
            <a:off x="5845569" y="4953000"/>
            <a:ext cx="2536431" cy="166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405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ndara" pitchFamily="34" charset="0"/>
              </a:rPr>
              <a:t>Photography Tips</a:t>
            </a:r>
            <a:endParaRPr lang="en-US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295400"/>
            <a:ext cx="3138782" cy="533400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Candara" pitchFamily="34" charset="0"/>
              </a:rPr>
              <a:t>Practice using </a:t>
            </a:r>
            <a:r>
              <a:rPr lang="en-US" sz="2000" b="1" dirty="0" smtClean="0">
                <a:latin typeface="Candara" pitchFamily="34" charset="0"/>
              </a:rPr>
              <a:t>The Rule of Thirds</a:t>
            </a:r>
          </a:p>
          <a:p>
            <a:r>
              <a:rPr lang="en-US" sz="2000" dirty="0" smtClean="0">
                <a:latin typeface="Candara" pitchFamily="34" charset="0"/>
              </a:rPr>
              <a:t>Make sure you zoom in close. We should only see the person’s face and any necessary props in the photo.</a:t>
            </a:r>
          </a:p>
          <a:p>
            <a:r>
              <a:rPr lang="en-US" sz="2000" dirty="0" smtClean="0">
                <a:latin typeface="Candara" pitchFamily="34" charset="0"/>
              </a:rPr>
              <a:t>The color needs to take up the whole entire background.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" t="27257" r="50610" b="30556"/>
          <a:stretch/>
        </p:blipFill>
        <p:spPr bwMode="auto">
          <a:xfrm>
            <a:off x="3138782" y="1447800"/>
            <a:ext cx="5992518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400" y="4470737"/>
            <a:ext cx="896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latin typeface="Candara" pitchFamily="34" charset="0"/>
              </a:rPr>
              <a:t>Experiment! Take lots of </a:t>
            </a:r>
            <a:r>
              <a:rPr lang="en-US" sz="2000" dirty="0" smtClean="0">
                <a:latin typeface="Candara" pitchFamily="34" charset="0"/>
              </a:rPr>
              <a:t>pictures and then choose the best one in the bunch.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Candara" pitchFamily="34" charset="0"/>
              </a:rPr>
              <a:t>Make sure your photos are </a:t>
            </a:r>
            <a:r>
              <a:rPr lang="en-US" sz="2000" b="1" dirty="0" smtClean="0">
                <a:latin typeface="Candara" pitchFamily="34" charset="0"/>
              </a:rPr>
              <a:t>in focus</a:t>
            </a:r>
            <a:r>
              <a:rPr lang="en-US" sz="2000" dirty="0" smtClean="0">
                <a:latin typeface="Candara" pitchFamily="34" charset="0"/>
              </a:rPr>
              <a:t> and not blurry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latin typeface="Candara" pitchFamily="34" charset="0"/>
            </a:endParaRPr>
          </a:p>
        </p:txBody>
      </p:sp>
      <p:pic>
        <p:nvPicPr>
          <p:cNvPr id="2054" name="Picture 6" descr="http://www.botzilla.com/pix2005/thumb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92"/>
          <a:stretch/>
        </p:blipFill>
        <p:spPr bwMode="auto">
          <a:xfrm>
            <a:off x="1570037" y="5181600"/>
            <a:ext cx="5973763" cy="1646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916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ndara" pitchFamily="34" charset="0"/>
              </a:rPr>
              <a:t>Photo-Editing Tips</a:t>
            </a:r>
            <a:endParaRPr lang="en-US" sz="7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Candara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0" y="1219200"/>
            <a:ext cx="5943600" cy="533400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Candara" pitchFamily="34" charset="0"/>
              </a:rPr>
              <a:t>Use </a:t>
            </a:r>
            <a:r>
              <a:rPr lang="en-US" sz="2000" u="sng" dirty="0" smtClean="0">
                <a:latin typeface="Candara" pitchFamily="34" charset="0"/>
              </a:rPr>
              <a:t>the app Photo Editor Pro</a:t>
            </a:r>
            <a:r>
              <a:rPr lang="en-US" sz="2000" dirty="0" smtClean="0">
                <a:latin typeface="Candara" pitchFamily="34" charset="0"/>
              </a:rPr>
              <a:t> (by </a:t>
            </a:r>
            <a:r>
              <a:rPr lang="en-US" sz="2000" dirty="0" err="1" smtClean="0">
                <a:latin typeface="Candara" pitchFamily="34" charset="0"/>
              </a:rPr>
              <a:t>Zentertainment</a:t>
            </a:r>
            <a:r>
              <a:rPr lang="en-US" sz="2000" dirty="0" smtClean="0">
                <a:latin typeface="Candara" pitchFamily="34" charset="0"/>
              </a:rPr>
              <a:t>) or </a:t>
            </a:r>
            <a:r>
              <a:rPr lang="en-US" sz="2000" u="sng" dirty="0" smtClean="0">
                <a:latin typeface="Candara" pitchFamily="34" charset="0"/>
              </a:rPr>
              <a:t>the website ribbet.com</a:t>
            </a:r>
            <a:r>
              <a:rPr lang="en-US" sz="2000" dirty="0" smtClean="0">
                <a:latin typeface="Candara" pitchFamily="34" charset="0"/>
              </a:rPr>
              <a:t> to edit your photos. Now it’s time to get creative!</a:t>
            </a:r>
          </a:p>
          <a:p>
            <a:r>
              <a:rPr lang="en-US" sz="2000" dirty="0" smtClean="0">
                <a:latin typeface="Candara" pitchFamily="34" charset="0"/>
              </a:rPr>
              <a:t>Easy ways to enhance your photo are by changing the </a:t>
            </a:r>
            <a:r>
              <a:rPr lang="en-US" sz="2000" b="1" dirty="0" smtClean="0">
                <a:latin typeface="Candara" pitchFamily="34" charset="0"/>
              </a:rPr>
              <a:t>filter/effect</a:t>
            </a:r>
            <a:r>
              <a:rPr lang="en-US" sz="2000" dirty="0" smtClean="0">
                <a:latin typeface="Candara" pitchFamily="34" charset="0"/>
              </a:rPr>
              <a:t> and </a:t>
            </a:r>
            <a:r>
              <a:rPr lang="en-US" sz="2000" b="1" dirty="0" smtClean="0">
                <a:latin typeface="Candara" pitchFamily="34" charset="0"/>
              </a:rPr>
              <a:t>brightness</a:t>
            </a:r>
          </a:p>
          <a:p>
            <a:r>
              <a:rPr lang="en-US" sz="2000" dirty="0" smtClean="0">
                <a:latin typeface="Candara" pitchFamily="34" charset="0"/>
              </a:rPr>
              <a:t>Extreme </a:t>
            </a:r>
            <a:r>
              <a:rPr lang="en-US" sz="2000" b="1" dirty="0" smtClean="0">
                <a:latin typeface="Candara" pitchFamily="34" charset="0"/>
              </a:rPr>
              <a:t>contrast</a:t>
            </a:r>
            <a:r>
              <a:rPr lang="en-US" sz="2000" dirty="0" smtClean="0">
                <a:latin typeface="Candara" pitchFamily="34" charset="0"/>
              </a:rPr>
              <a:t> and </a:t>
            </a:r>
            <a:r>
              <a:rPr lang="en-US" sz="2000" b="1" dirty="0" smtClean="0">
                <a:latin typeface="Candara" pitchFamily="34" charset="0"/>
              </a:rPr>
              <a:t>saturation </a:t>
            </a:r>
            <a:r>
              <a:rPr lang="en-US" sz="2000" dirty="0" smtClean="0">
                <a:latin typeface="Candara" pitchFamily="34" charset="0"/>
              </a:rPr>
              <a:t>will make your photo feel more dramatic</a:t>
            </a:r>
          </a:p>
          <a:p>
            <a:r>
              <a:rPr lang="en-US" sz="2000" b="1" dirty="0" smtClean="0">
                <a:latin typeface="Candara" pitchFamily="34" charset="0"/>
              </a:rPr>
              <a:t>Crop</a:t>
            </a:r>
            <a:r>
              <a:rPr lang="en-US" sz="2000" dirty="0" smtClean="0">
                <a:latin typeface="Candara" pitchFamily="34" charset="0"/>
              </a:rPr>
              <a:t> to zoom in or cut off extra parts of a photo</a:t>
            </a:r>
          </a:p>
          <a:p>
            <a:r>
              <a:rPr lang="en-US" sz="2000" b="1" dirty="0" smtClean="0">
                <a:latin typeface="Candara" pitchFamily="34" charset="0"/>
              </a:rPr>
              <a:t>Vignette</a:t>
            </a:r>
            <a:r>
              <a:rPr lang="en-US" sz="2000" dirty="0" smtClean="0">
                <a:latin typeface="Candara" pitchFamily="34" charset="0"/>
              </a:rPr>
              <a:t>, </a:t>
            </a:r>
            <a:r>
              <a:rPr lang="en-US" sz="2000" b="1" dirty="0" smtClean="0">
                <a:latin typeface="Candara" pitchFamily="34" charset="0"/>
              </a:rPr>
              <a:t>blur</a:t>
            </a:r>
            <a:r>
              <a:rPr lang="en-US" sz="2000" dirty="0" smtClean="0">
                <a:latin typeface="Candara" pitchFamily="34" charset="0"/>
              </a:rPr>
              <a:t>, and </a:t>
            </a:r>
            <a:r>
              <a:rPr lang="en-US" sz="2000" b="1" dirty="0" smtClean="0">
                <a:latin typeface="Candara" pitchFamily="34" charset="0"/>
              </a:rPr>
              <a:t>splash</a:t>
            </a:r>
            <a:r>
              <a:rPr lang="en-US" sz="2000" dirty="0" smtClean="0">
                <a:latin typeface="Candara" pitchFamily="34" charset="0"/>
              </a:rPr>
              <a:t> are some extra ways to REALLY get creative!</a:t>
            </a:r>
          </a:p>
          <a:p>
            <a:r>
              <a:rPr lang="en-US" sz="2000" b="1" dirty="0" smtClean="0">
                <a:latin typeface="Candara" pitchFamily="34" charset="0"/>
              </a:rPr>
              <a:t>MOST IMPORTANTLY</a:t>
            </a:r>
            <a:r>
              <a:rPr lang="en-US" sz="2000" dirty="0" smtClean="0">
                <a:latin typeface="Candara" pitchFamily="34" charset="0"/>
              </a:rPr>
              <a:t>, make sure your edits HELP your photo express your chosen emotion or message. Don’t just choose whichever edits look the coolest. Can I guess your emotion by looking at your photo?</a:t>
            </a:r>
            <a:endParaRPr lang="en-US" sz="2000" b="1" dirty="0" smtClean="0">
              <a:latin typeface="Candara" pitchFamily="34" charset="0"/>
            </a:endParaRPr>
          </a:p>
          <a:p>
            <a:r>
              <a:rPr lang="en-US" sz="2000" b="1" dirty="0" smtClean="0">
                <a:latin typeface="Candara" pitchFamily="34" charset="0"/>
              </a:rPr>
              <a:t>P</a:t>
            </a:r>
            <a:r>
              <a:rPr lang="en-US" sz="2000" b="1" dirty="0" smtClean="0">
                <a:latin typeface="Candara" pitchFamily="34" charset="0"/>
              </a:rPr>
              <a:t>hotos need to be e-mailed to </a:t>
            </a:r>
            <a:r>
              <a:rPr lang="en-US" sz="2000" b="1" dirty="0" smtClean="0">
                <a:latin typeface="Candara" pitchFamily="34" charset="0"/>
                <a:hlinkClick r:id="rId2"/>
              </a:rPr>
              <a:t>nreed@pps.net</a:t>
            </a:r>
            <a:r>
              <a:rPr lang="en-US" sz="2000" b="1" dirty="0" smtClean="0">
                <a:latin typeface="Candara" pitchFamily="34" charset="0"/>
              </a:rPr>
              <a:t> so I can print them for next week.</a:t>
            </a:r>
          </a:p>
        </p:txBody>
      </p:sp>
      <p:sp>
        <p:nvSpPr>
          <p:cNvPr id="2" name="AutoShape 2" descr="Displaying 20151109_10490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isplaying 20151109_10490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96" t="19444" r="24645" b="14930"/>
          <a:stretch/>
        </p:blipFill>
        <p:spPr bwMode="auto">
          <a:xfrm>
            <a:off x="6035040" y="1337032"/>
            <a:ext cx="3108960" cy="2701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7" descr="Displaying 2015-11-09_10.52.17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04" t="19444" r="24524" b="14236"/>
          <a:stretch/>
        </p:blipFill>
        <p:spPr bwMode="auto">
          <a:xfrm>
            <a:off x="6035040" y="4096091"/>
            <a:ext cx="3108960" cy="2761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313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260</Words>
  <Application>Microsoft Office PowerPoint</Application>
  <PresentationFormat>On-screen Show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Color Psychology Photo Sculptures!</vt:lpstr>
      <vt:lpstr>Color Psychology</vt:lpstr>
      <vt:lpstr>PowerPoint Presentation</vt:lpstr>
      <vt:lpstr>Artists have been using COLOR to show EMOTION for a very long time!</vt:lpstr>
      <vt:lpstr>PowerPoint Presentation</vt:lpstr>
      <vt:lpstr>PowerPoint Presentation</vt:lpstr>
      <vt:lpstr>In your SB, plan out what TWO EMOTIONS you want to convey with your two SELF-PORTRAITS. How will you pose? What colors will you choose for your background? Will you be using props? </vt:lpstr>
      <vt:lpstr>Photography Tips</vt:lpstr>
      <vt:lpstr>Photo-Editing Tips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Psychology</dc:title>
  <dc:creator>The Reeds</dc:creator>
  <cp:lastModifiedBy>The Reeds</cp:lastModifiedBy>
  <cp:revision>2</cp:revision>
  <dcterms:created xsi:type="dcterms:W3CDTF">2015-11-06T04:15:15Z</dcterms:created>
  <dcterms:modified xsi:type="dcterms:W3CDTF">2015-11-10T05:31:23Z</dcterms:modified>
</cp:coreProperties>
</file>